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78110800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2026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дождь,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25-27 тепла.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14-16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1752628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8484141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16043</TotalTime>
  <Words>537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4124</cp:revision>
  <cp:lastPrinted>2021-07-01T03:56:27Z</cp:lastPrinted>
  <dcterms:created xsi:type="dcterms:W3CDTF">2018-03-27T06:03:00Z</dcterms:created>
  <dcterms:modified xsi:type="dcterms:W3CDTF">2026-05-01T07:22:35Z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